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7" r:id="rId2"/>
    <p:sldId id="289" r:id="rId3"/>
    <p:sldId id="268" r:id="rId4"/>
    <p:sldId id="270" r:id="rId5"/>
    <p:sldId id="286" r:id="rId6"/>
    <p:sldId id="288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658"/>
    <a:srgbClr val="7A0C57"/>
    <a:srgbClr val="41001F"/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492"/>
  </p:normalViewPr>
  <p:slideViewPr>
    <p:cSldViewPr snapToGrid="0" snapToObjects="1">
      <p:cViewPr>
        <p:scale>
          <a:sx n="106" d="100"/>
          <a:sy n="106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5833E-ACF0-094B-8270-F0399A12B89C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1544B-43F2-8749-BBD0-AA65665E1B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89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C8014DF-A62B-4E49-919F-6E5F3E639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9659C2C-C469-9F40-A72B-8DBD08F33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8BD9CFB-BC6C-AE4A-B3D7-533909B5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2F63683-9E2D-A54F-B329-37639F32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92C57C7-BB5D-744C-B317-01CD97D7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01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86CDEC3-0B62-C94E-AB2C-F859F359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A95861AB-20B2-C64E-90CB-AF5E51919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410D9B4-BF4E-A145-A843-F0A99868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F266CD3-1A98-E146-A884-18BA7EC8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2AD9F6E-F4C5-8640-8E4B-7D9F75C5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90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05A407C7-0041-7D41-B58D-158861016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5AE2F001-3D1C-F64B-B9E5-947F67878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7C108F6-8673-544F-99FF-8DD61BFC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C3D4FFB-7B2D-F549-B896-377549F8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FB86F79-B788-4E49-951A-9F5C248C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86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B850F64-0229-3A44-A371-21E8CF62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3144AE7A-D771-EC4C-87F8-71BCDD8B3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379638B-5E8C-7A4E-B2CE-A48A77B5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7D5B423-7591-0046-9B9E-293B46F4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1488BA9-4517-654F-9316-DB731B7F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37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A55CCB3-6479-A64A-B6CC-06CE2602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C6F6454-E900-7040-AC78-A51828D58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4EB4E42-3132-864D-A3FA-BB596020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D0DC859-2255-9245-A925-3E886B4D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461F709-1814-C94E-8A58-A398D98B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4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F37201A-0AB4-E346-82B2-056D6FEC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0C77F9C-00DD-4E48-B55C-57BE51B66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1B97965F-E314-0B4D-B8B7-461C19036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C70AD58-B08D-ED4C-A517-1FE8769C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DF7C4783-94C5-B147-9B8D-8A2838E2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2E5280AA-F320-284B-9647-D3489841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9ECE10B-86F1-D040-A637-1F826729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F976CF3-A333-BC41-BCF3-99895B5C6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EF3AFE6A-0B86-5044-A522-B5A68FD61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48B7C602-D7B8-1E40-810C-0D7E46A07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36B5A193-98EE-2A43-BD19-3CF39A1C1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69DE5F0A-5B3F-3647-88E0-8F6849E5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57D5C8B5-8B74-4C47-93FC-4A91F634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7E955F39-E911-314B-996A-AB65F40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79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0A773B0-BE99-C648-83A9-50378B4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17B3A514-47CC-1A4E-A0A4-CA0BDCF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DD3071A6-39ED-AA4E-AB68-832080BC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DE0CCA2-9809-E647-8E00-6A60DAF0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BF834042-F12C-544B-B738-6352F73B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61FEFA76-9834-4441-A07E-A813CDD1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8310D62-1805-DF40-B477-8331C242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91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3F56A4F-7CE1-9842-9B62-65D7CB65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26AE9FB-5A1E-2D4E-907D-BB072224C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EA0375B4-88BB-234E-B05C-BB5A3A23A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6FB6772E-1741-5548-BF2B-FBD6E28D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FEF7040-22FA-7A40-A3F7-5311D0C5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3B5D931-37F6-824A-B63C-38D98A6D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32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554276E-1B20-DA44-8355-F823CBD4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229D04BA-ED3E-234C-A4F4-885827429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6CF19F5-C4D9-FF47-8CD7-4017008B8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4CB7CD6A-163D-4449-90A6-BFFDD6D4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D2DF0A0-05EA-D346-9AC6-BCB58077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5D0A2BD-D76B-0C43-8E0A-61C49906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26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7554B5B2-8843-2A46-90E4-39A5487C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905358E0-6808-A54C-81A4-B1C4324ED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A058EC2-591B-CE48-B769-4901A20A1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76529-6EE3-8C48-8AAD-B0A26AC85248}" type="datetimeFigureOut">
              <a:rPr lang="fr-FR" smtClean="0"/>
              <a:t>15/02/2019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4F610AB-64C6-8B40-8B4F-CCA65012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BE58A92-3D2C-5549-A84D-333431EF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2D6-6C19-8541-B9B2-71EB8BC46B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7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ILLUSTRATION AMALIA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28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CD495F-2BFC-244D-99CE-B1EC9120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529" y="627184"/>
            <a:ext cx="4320987" cy="2568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dirty="0" smtClean="0">
                <a:solidFill>
                  <a:schemeClr val="tx2"/>
                </a:solidFill>
              </a:rPr>
              <a:t>Arielle BAJT</a:t>
            </a: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dirty="0" smtClean="0">
                <a:solidFill>
                  <a:schemeClr val="tx2"/>
                </a:solidFill>
              </a:rPr>
              <a:t>FONDATRICE ET PRESIDENTE DE L’ASSOCIATION SENAN</a:t>
            </a:r>
            <a:endParaRPr lang="en-US" sz="37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2658" y="1825625"/>
            <a:ext cx="6441141" cy="4351338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 descr="P:\2019\SENAN\Gala_Charite_Fevrier_2019\PHOTO-VISUELS\Logo-Fomulaire-Adhesion\Logo-Senan-France-Afr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62" y="3570773"/>
            <a:ext cx="4946371" cy="27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PHOTO_ARIELLE\_MG_9986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24" y="1101094"/>
            <a:ext cx="2660826" cy="3990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0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CD495F-2BFC-244D-99CE-B1EC9120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529" y="627184"/>
            <a:ext cx="4320987" cy="2568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 smtClean="0">
                <a:solidFill>
                  <a:schemeClr val="tx2"/>
                </a:solidFill>
              </a:rPr>
              <a:t>Eve-Marie PETIT</a:t>
            </a: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COACH EN IMAGE ET BEAUTE</a:t>
            </a:r>
            <a:endParaRPr lang="en-US" sz="37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2658" y="1825625"/>
            <a:ext cx="6441141" cy="4351338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 descr="L’image contient peut-être : Eva Guapas-Paris, sourit, gros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8" y="527366"/>
            <a:ext cx="3692677" cy="3721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2019\SENAN\Gala_Charite_Fevrier_2019\Partenaires\Soiree-Caritative\Logos-Partenaires\Guapas Paris\Guapas-Paris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38450" r="27760" b="30775"/>
          <a:stretch/>
        </p:blipFill>
        <p:spPr bwMode="auto">
          <a:xfrm>
            <a:off x="756807" y="4775612"/>
            <a:ext cx="3492460" cy="14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’image contient peut-être : 1 personne, gros 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68" y="4249272"/>
            <a:ext cx="1817715" cy="18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ucune description de phot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04" y="4249272"/>
            <a:ext cx="2901389" cy="18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L’image contient peut-être : une personne ou plus et gros pl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408" y="4249272"/>
            <a:ext cx="1816566" cy="18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Résultat de recherche d'images pour &quot;logo facebook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408" y="6239200"/>
            <a:ext cx="261529" cy="2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Résultat de recherche d'images pour &quot;instagram logo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623" y="6239200"/>
            <a:ext cx="261048" cy="2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903694" y="321177"/>
            <a:ext cx="6450106" cy="5855786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050" name="Picture 2" descr="C:\Users\assges1\Downloads\IMG-20190214-WA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32" y="1076886"/>
            <a:ext cx="1848410" cy="42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="" xmlns:a16="http://schemas.microsoft.com/office/drawing/2014/main" id="{20CD495F-2BFC-244D-99CE-B1EC9120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529" y="546502"/>
            <a:ext cx="4320987" cy="2568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 smtClean="0">
                <a:solidFill>
                  <a:schemeClr val="tx2"/>
                </a:solidFill>
              </a:rPr>
              <a:t>Guylène ROHOU</a:t>
            </a: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PSYCHOLOGUE - FORMATRICE</a:t>
            </a:r>
            <a:endParaRPr lang="en-US" sz="37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25" y="4541791"/>
            <a:ext cx="1972292" cy="19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PSYCHOLOGUE P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01" y="4555145"/>
            <a:ext cx="2194599" cy="19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80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20CD495F-2BFC-244D-99CE-B1EC9120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529" y="546502"/>
            <a:ext cx="4320987" cy="2568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dirty="0" smtClean="0">
                <a:solidFill>
                  <a:schemeClr val="tx2"/>
                </a:solidFill>
              </a:rPr>
              <a:t>Clarisse LE COCQUEN</a:t>
            </a: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COACH SCOLAIRE PROFESSIONNELLE FAMILIALE PARENTAL</a:t>
            </a:r>
            <a:endParaRPr lang="en-US" sz="37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Résultat de recherche d'images pour &quot;scolair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37" y="5442528"/>
            <a:ext cx="1002458" cy="108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PARENTS 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70" y="3911219"/>
            <a:ext cx="1167462" cy="25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74" y="4651291"/>
            <a:ext cx="2289496" cy="1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ssges1\Downloads\clarisse-pho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26" y="968107"/>
            <a:ext cx="2586790" cy="354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3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2019\SENAN\Gala_Charite_Fevrier_2019\PHOTO-VISUELS\Visuels-Soiree-Caritative-Senan\confiance-en-soi-valorisation-image-Filles-Meres-en-France-Associaiton-Sen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9" y="149224"/>
            <a:ext cx="11713862" cy="658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43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11</Words>
  <Application>Microsoft Office PowerPoint</Application>
  <PresentationFormat>Personnalisé</PresentationFormat>
  <Paragraphs>14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Présentation PowerPoint</vt:lpstr>
      <vt:lpstr>Arielle BAJT  FONDATRICE ET PRESIDENTE DE L’ASSOCIATION SENAN</vt:lpstr>
      <vt:lpstr>Eve-Marie PETIT  COACH EN IMAGE ET BEAUTE</vt:lpstr>
      <vt:lpstr>Guylène ROHOU  PSYCHOLOGUE - FORMATRICE</vt:lpstr>
      <vt:lpstr>Clarisse LE COCQUEN  COACH SCOLAIRE PROFESSIONNELLE FAMILIALE PARENTAL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Arielle Bajt</dc:creator>
  <cp:lastModifiedBy>assges1</cp:lastModifiedBy>
  <cp:revision>18</cp:revision>
  <dcterms:created xsi:type="dcterms:W3CDTF">2019-01-29T18:27:40Z</dcterms:created>
  <dcterms:modified xsi:type="dcterms:W3CDTF">2019-02-15T08:49:59Z</dcterms:modified>
</cp:coreProperties>
</file>